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4"/>
  </p:notesMasterIdLst>
  <p:sldIdLst>
    <p:sldId id="256" r:id="rId2"/>
    <p:sldId id="291" r:id="rId3"/>
    <p:sldId id="265" r:id="rId4"/>
    <p:sldId id="286" r:id="rId5"/>
    <p:sldId id="289" r:id="rId6"/>
    <p:sldId id="294" r:id="rId7"/>
    <p:sldId id="304" r:id="rId8"/>
    <p:sldId id="303" r:id="rId9"/>
    <p:sldId id="285" r:id="rId10"/>
    <p:sldId id="305" r:id="rId11"/>
    <p:sldId id="306" r:id="rId12"/>
    <p:sldId id="274" r:id="rId13"/>
    <p:sldId id="298" r:id="rId14"/>
    <p:sldId id="276" r:id="rId15"/>
    <p:sldId id="300" r:id="rId16"/>
    <p:sldId id="279" r:id="rId17"/>
    <p:sldId id="272" r:id="rId18"/>
    <p:sldId id="278" r:id="rId19"/>
    <p:sldId id="275" r:id="rId20"/>
    <p:sldId id="293" r:id="rId21"/>
    <p:sldId id="267" r:id="rId22"/>
    <p:sldId id="271" r:id="rId23"/>
    <p:sldId id="281" r:id="rId24"/>
    <p:sldId id="277" r:id="rId25"/>
    <p:sldId id="273" r:id="rId26"/>
    <p:sldId id="301" r:id="rId27"/>
    <p:sldId id="260" r:id="rId28"/>
    <p:sldId id="262" r:id="rId29"/>
    <p:sldId id="261" r:id="rId30"/>
    <p:sldId id="268" r:id="rId31"/>
    <p:sldId id="284"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65"/>
            <p14:sldId id="286"/>
            <p14:sldId id="289"/>
            <p14:sldId id="294"/>
            <p14:sldId id="304"/>
            <p14:sldId id="303"/>
            <p14:sldId id="285"/>
            <p14:sldId id="305"/>
            <p14:sldId id="306"/>
            <p14:sldId id="274"/>
            <p14:sldId id="298"/>
            <p14:sldId id="276"/>
            <p14:sldId id="300"/>
            <p14:sldId id="279"/>
            <p14:sldId id="272"/>
            <p14:sldId id="278"/>
            <p14:sldId id="275"/>
            <p14:sldId id="293"/>
            <p14:sldId id="267"/>
            <p14:sldId id="271"/>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80"/>
    <p:restoredTop sz="80702"/>
  </p:normalViewPr>
  <p:slideViewPr>
    <p:cSldViewPr snapToGrid="0" snapToObjects="1">
      <p:cViewPr>
        <p:scale>
          <a:sx n="73" d="100"/>
          <a:sy n="73" d="100"/>
        </p:scale>
        <p:origin x="544" y="55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endParaRPr lang="en-US" baseline="0" dirty="0" smtClean="0"/>
          </a:p>
          <a:p>
            <a:r>
              <a:rPr lang="en-US" baseline="0" dirty="0" smtClean="0"/>
              <a:t>I am a 5th year </a:t>
            </a:r>
            <a:r>
              <a:rPr lang="en-US" baseline="0" dirty="0" err="1" smtClean="0"/>
              <a:t>phd</a:t>
            </a:r>
            <a:r>
              <a:rPr lang="en-US" baseline="0" dirty="0" smtClean="0"/>
              <a:t> student in computer science and I am working at CPL advised by Prof. Pavlidis.</a:t>
            </a:r>
          </a:p>
          <a:p>
            <a:endParaRPr lang="en-US" baseline="0" dirty="0" smtClean="0"/>
          </a:p>
          <a:p>
            <a:r>
              <a:rPr lang="en-US" baseline="0" dirty="0" smtClean="0"/>
              <a:t>Today</a:t>
            </a:r>
            <a:r>
              <a:rPr lang="en-US" baseline="0" dirty="0" smtClean="0"/>
              <a:t>,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a:t>
            </a:r>
            <a:r>
              <a:rPr lang="en-US" baseline="0" dirty="0" smtClean="0"/>
              <a:t>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a:t>
            </a: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t>
            </a:r>
            <a:r>
              <a:rPr lang="en-US" sz="1200" b="0" i="0" kern="1200" dirty="0" smtClean="0">
                <a:solidFill>
                  <a:schemeClr val="tx1"/>
                </a:solidFill>
                <a:effectLst/>
                <a:latin typeface="+mn-lt"/>
                <a:ea typeface="+mn-ea"/>
                <a:cs typeface="+mn-cs"/>
              </a:rPr>
              <a:t>are used in academic positions, where your publishing and research history as well as your memberships and </a:t>
            </a:r>
            <a:r>
              <a:rPr lang="en-US" sz="1200" b="0" i="0" kern="1200" dirty="0" smtClean="0">
                <a:solidFill>
                  <a:schemeClr val="tx1"/>
                </a:solidFill>
                <a:effectLst/>
                <a:latin typeface="+mn-lt"/>
                <a:ea typeface="+mn-ea"/>
                <a:cs typeface="+mn-cs"/>
              </a:rPr>
              <a:t>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a:t>
            </a:r>
            <a:r>
              <a:rPr lang="en-US" sz="1200" kern="1200" dirty="0" smtClean="0">
                <a:solidFill>
                  <a:schemeClr val="tx1"/>
                </a:solidFill>
                <a:effectLst/>
                <a:latin typeface="+mn-lt"/>
                <a:ea typeface="+mn-ea"/>
                <a:cs typeface="+mn-cs"/>
              </a:rPr>
              <a:t>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a:t>
            </a:r>
            <a:r>
              <a:rPr lang="en-US" sz="5400" spc="0" dirty="0" smtClean="0">
                <a:latin typeface="Adobe Heiti Std R" charset="-122"/>
                <a:ea typeface="Adobe Heiti Std R" charset="-122"/>
                <a:cs typeface="Adobe Heiti Std R" charset="-122"/>
              </a:rPr>
              <a:t>Method</a:t>
            </a:r>
            <a:r>
              <a:rPr lang="en-US" sz="5400" spc="0" dirty="0" smtClean="0">
                <a:latin typeface="Adobe Heiti Std R" charset="-122"/>
                <a:ea typeface="Adobe Heiti Std R" charset="-122"/>
                <a:cs typeface="Adobe Heiti Std R" charset="-122"/>
              </a:rPr>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endParaRPr lang="en-US" sz="3200" dirty="0" smtClean="0"/>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endParaRPr lang="en-US" sz="3200" dirty="0" smtClean="0"/>
          </a:p>
          <a:p>
            <a:pPr>
              <a:lnSpc>
                <a:spcPct val="150000"/>
              </a:lnSpc>
            </a:pPr>
            <a:r>
              <a:rPr lang="en-US" sz="3200" dirty="0" err="1" smtClean="0"/>
              <a:t>scholar.py</a:t>
            </a:r>
            <a:r>
              <a:rPr lang="en-US" sz="3200" dirty="0" smtClean="0"/>
              <a:t> </a:t>
            </a:r>
            <a:r>
              <a:rPr lang="en-US" sz="3200" dirty="0" smtClean="0"/>
              <a:t>-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08" y="2116199"/>
            <a:ext cx="11737384" cy="3587268"/>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a:t>
            </a:r>
            <a:r>
              <a:rPr lang="en-US" sz="2400" dirty="0" smtClean="0"/>
              <a:t>from </a:t>
            </a:r>
            <a:r>
              <a:rPr lang="en-US" sz="2400" dirty="0" smtClean="0"/>
              <a:t>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endParaRPr lang="en-US" sz="2400" dirty="0"/>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endParaRPr lang="en-US" sz="24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133327" y="2327965"/>
            <a:ext cx="7794001" cy="4359705"/>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a:t>
            </a:r>
            <a:r>
              <a:rPr lang="en-US" smtClean="0"/>
              <a:t>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endParaRPr lang="en-US" sz="3200" dirty="0" smtClean="0"/>
          </a:p>
          <a:p>
            <a:pPr>
              <a:lnSpc>
                <a:spcPct val="150000"/>
              </a:lnSpc>
            </a:pPr>
            <a:r>
              <a:rPr lang="en-US" sz="3200" dirty="0" smtClean="0"/>
              <a:t>Design </a:t>
            </a:r>
            <a:r>
              <a:rPr lang="en-US" sz="3200" dirty="0" smtClean="0"/>
              <a:t>and Methodology</a:t>
            </a:r>
            <a:endParaRPr lang="en-US" sz="3200" dirty="0" smtClean="0"/>
          </a:p>
          <a:p>
            <a:pPr>
              <a:lnSpc>
                <a:spcPct val="150000"/>
              </a:lnSpc>
            </a:pPr>
            <a:r>
              <a:rPr lang="en-US" sz="3200" dirty="0" smtClean="0"/>
              <a:t>Demo – www.ScholarPlot.com</a:t>
            </a:r>
            <a:endParaRPr lang="en-US" sz="3200" dirty="0" smtClean="0"/>
          </a:p>
          <a:p>
            <a:pPr>
              <a:lnSpc>
                <a:spcPct val="150000"/>
              </a:lnSpc>
            </a:pPr>
            <a:r>
              <a:rPr lang="en-US" sz="3200" dirty="0" err="1" smtClean="0"/>
              <a:t>Engieneering</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t>
            </a:r>
            <a:r>
              <a:rPr lang="en-US" dirty="0" smtClean="0"/>
              <a:t>Chairman</a:t>
            </a:r>
            <a:endParaRPr lang="en-US" dirty="0" smtClean="0"/>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r>
              <a:rPr lang="en-US" dirty="0" smtClean="0"/>
              <a:t>)</a:t>
            </a:r>
            <a:endParaRPr lang="en-US" dirty="0" smtClean="0"/>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endParaRPr lang="en-US" sz="3600" dirty="0" smtClean="0"/>
          </a:p>
          <a:p>
            <a:pPr lvl="1">
              <a:lnSpc>
                <a:spcPct val="150000"/>
              </a:lnSpc>
              <a:buFont typeface="Wingdings" charset="2"/>
              <a:buChar char="ü"/>
            </a:pPr>
            <a:r>
              <a:rPr lang="en-US" sz="3600" dirty="0" smtClean="0"/>
              <a:t>Support qualitative analysis</a:t>
            </a:r>
            <a:endParaRPr lang="en-US" sz="3600"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t>
            </a:r>
            <a:r>
              <a:rPr lang="en-US" sz="3200" dirty="0" smtClean="0"/>
              <a:t>advisor</a:t>
            </a:r>
            <a:endParaRPr lang="en-US" sz="3200" dirty="0" smtClean="0"/>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endParaRPr lang="en-US" dirty="0"/>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a:t>
            </a:r>
            <a:r>
              <a:rPr lang="en-US" dirty="0" smtClean="0"/>
              <a:t>Data Analytics </a:t>
            </a:r>
            <a:r>
              <a:rPr lang="en-US" dirty="0" smtClean="0"/>
              <a:t>/ </a:t>
            </a:r>
            <a:r>
              <a:rPr lang="en-US" dirty="0" smtClean="0"/>
              <a:t>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23972</TotalTime>
  <Words>2269</Words>
  <Application>Microsoft Macintosh PowerPoint</Application>
  <PresentationFormat>Widescreen</PresentationFormat>
  <Paragraphs>331</Paragraphs>
  <Slides>32</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Adobe Heiti Std R</vt:lpstr>
      <vt:lpstr>Calibri</vt:lpstr>
      <vt:lpstr>Corbel</vt:lpstr>
      <vt:lpstr>HY엽서L</vt:lpstr>
      <vt:lpstr>Wingdings</vt:lpstr>
      <vt:lpstr>Arial</vt:lpstr>
      <vt:lpstr>Depth</vt:lpstr>
      <vt:lpstr>Scholar Plot – Data Visualization Method for Scientific Careers</vt:lpstr>
      <vt:lpstr>Exploration vs Explanation</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302</cp:revision>
  <cp:lastPrinted>2016-02-19T21:53:25Z</cp:lastPrinted>
  <dcterms:created xsi:type="dcterms:W3CDTF">2015-09-15T19:51:47Z</dcterms:created>
  <dcterms:modified xsi:type="dcterms:W3CDTF">2016-02-21T23:28:46Z</dcterms:modified>
</cp:coreProperties>
</file>